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96" y="-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0278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9634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4381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5492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3521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7994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7061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405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3493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0835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640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8D5B8-8302-4C3D-9653-F3A7907B6847}" type="datetimeFigureOut">
              <a:rPr lang="it-IT" smtClean="0"/>
              <a:pPr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4F732-AF6B-4B83-A7E1-3AD7AD19A5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95370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102000"/>
                    </a14:imgEffect>
                  </a14:imgLayer>
                </a14:imgProps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3184" y="695460"/>
            <a:ext cx="79977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Istituto Comprensivo «G. Palatucci» Quadrivio-Campagna</a:t>
            </a:r>
          </a:p>
          <a:p>
            <a:pPr algn="ctr"/>
            <a:endParaRPr lang="it-IT" sz="2400" b="1" i="1" dirty="0" smtClean="0">
              <a:solidFill>
                <a:schemeClr val="accent4">
                  <a:lumMod val="60000"/>
                  <a:lumOff val="40000"/>
                </a:schemeClr>
              </a:solidFill>
              <a:latin typeface="Lucida Calligraphy" pitchFamily="66" charset="0"/>
            </a:endParaRPr>
          </a:p>
          <a:p>
            <a:pPr algn="ctr"/>
            <a:r>
              <a:rPr lang="it-IT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Lucida Calligraphy" pitchFamily="66" charset="0"/>
              </a:rPr>
              <a:t>L’Orchestra</a:t>
            </a:r>
          </a:p>
          <a:p>
            <a:pPr algn="ctr"/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del corso di Strumento Musicale</a:t>
            </a:r>
          </a:p>
          <a:p>
            <a:pPr algn="ctr"/>
            <a:r>
              <a:rPr lang="it-IT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Presenta</a:t>
            </a:r>
          </a:p>
          <a:p>
            <a:pPr algn="ctr"/>
            <a:r>
              <a:rPr lang="it-IT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Lucida Calligraphy" pitchFamily="66" charset="0"/>
              </a:rPr>
              <a:t> NATALE IN MUSICA</a:t>
            </a:r>
          </a:p>
          <a:p>
            <a:pPr algn="ctr"/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Venerdì 21 Dicembre</a:t>
            </a:r>
          </a:p>
          <a:p>
            <a:pPr algn="ctr"/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Ore 18.00</a:t>
            </a:r>
          </a:p>
          <a:p>
            <a:pPr algn="ctr"/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Presso l’ Auditorium dell’ I.C. Palatucci</a:t>
            </a:r>
          </a:p>
          <a:p>
            <a:pPr algn="ctr"/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con la cortese partecipazione della</a:t>
            </a:r>
          </a:p>
          <a:p>
            <a:pPr algn="ctr"/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Prof.ssa Isabella Arcione</a:t>
            </a:r>
          </a:p>
          <a:p>
            <a:pPr algn="ctr"/>
            <a:endParaRPr lang="it-IT" sz="24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it-IT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Il Dirigente Scolastico</a:t>
            </a:r>
          </a:p>
          <a:p>
            <a:pPr algn="ctr"/>
            <a:r>
              <a:rPr lang="it-IT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Pietro Mandia</a:t>
            </a:r>
          </a:p>
          <a:p>
            <a:pPr algn="ctr"/>
            <a:endParaRPr lang="it-IT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it-IT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Docenti di Strumento Musicale</a:t>
            </a:r>
          </a:p>
        </p:txBody>
      </p:sp>
    </p:spTree>
    <p:extLst>
      <p:ext uri="{BB962C8B-B14F-4D97-AF65-F5344CB8AC3E}">
        <p14:creationId xmlns="" xmlns:p14="http://schemas.microsoft.com/office/powerpoint/2010/main" val="2490419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51</Words>
  <Application>Microsoft Office PowerPoint</Application>
  <PresentationFormat>Personalizzato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PCANNAOK</cp:lastModifiedBy>
  <cp:revision>8</cp:revision>
  <dcterms:created xsi:type="dcterms:W3CDTF">2018-12-11T16:30:40Z</dcterms:created>
  <dcterms:modified xsi:type="dcterms:W3CDTF">2018-12-13T12:34:43Z</dcterms:modified>
</cp:coreProperties>
</file>